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317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B60A17E-912D-48DE-BD10-70ABD6954D8B}" v="2" dt="2026-02-02T16:21:49.78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98"/>
    <p:restoredTop sz="94635"/>
  </p:normalViewPr>
  <p:slideViewPr>
    <p:cSldViewPr snapToGrid="0">
      <p:cViewPr varScale="1">
        <p:scale>
          <a:sx n="60" d="100"/>
          <a:sy n="60" d="100"/>
        </p:scale>
        <p:origin x="418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tte Hoogers | Oyfo" userId="228ff16e-7555-4786-a7c3-89bfb7c0d6b3" providerId="ADAL" clId="{EF358006-E3FD-521F-9A67-45B5EA5E4878}"/>
    <pc:docChg chg="custSel addSld delSld modSld sldOrd">
      <pc:chgData name="Lotte Hoogers | Oyfo" userId="228ff16e-7555-4786-a7c3-89bfb7c0d6b3" providerId="ADAL" clId="{EF358006-E3FD-521F-9A67-45B5EA5E4878}" dt="2026-01-21T12:47:32.397" v="260" actId="20577"/>
      <pc:docMkLst>
        <pc:docMk/>
      </pc:docMkLst>
      <pc:sldChg chg="add">
        <pc:chgData name="Lotte Hoogers | Oyfo" userId="228ff16e-7555-4786-a7c3-89bfb7c0d6b3" providerId="ADAL" clId="{EF358006-E3FD-521F-9A67-45B5EA5E4878}" dt="2026-01-21T11:57:31.489" v="103"/>
        <pc:sldMkLst>
          <pc:docMk/>
          <pc:sldMk cId="0" sldId="256"/>
        </pc:sldMkLst>
      </pc:sldChg>
      <pc:sldChg chg="add">
        <pc:chgData name="Lotte Hoogers | Oyfo" userId="228ff16e-7555-4786-a7c3-89bfb7c0d6b3" providerId="ADAL" clId="{EF358006-E3FD-521F-9A67-45B5EA5E4878}" dt="2026-01-21T11:57:31.489" v="103"/>
        <pc:sldMkLst>
          <pc:docMk/>
          <pc:sldMk cId="0" sldId="257"/>
        </pc:sldMkLst>
      </pc:sldChg>
      <pc:sldChg chg="add">
        <pc:chgData name="Lotte Hoogers | Oyfo" userId="228ff16e-7555-4786-a7c3-89bfb7c0d6b3" providerId="ADAL" clId="{EF358006-E3FD-521F-9A67-45B5EA5E4878}" dt="2026-01-21T11:57:31.489" v="103"/>
        <pc:sldMkLst>
          <pc:docMk/>
          <pc:sldMk cId="0" sldId="258"/>
        </pc:sldMkLst>
      </pc:sldChg>
      <pc:sldChg chg="add">
        <pc:chgData name="Lotte Hoogers | Oyfo" userId="228ff16e-7555-4786-a7c3-89bfb7c0d6b3" providerId="ADAL" clId="{EF358006-E3FD-521F-9A67-45B5EA5E4878}" dt="2026-01-21T11:57:31.489" v="103"/>
        <pc:sldMkLst>
          <pc:docMk/>
          <pc:sldMk cId="0" sldId="259"/>
        </pc:sldMkLst>
      </pc:sldChg>
      <pc:sldChg chg="add">
        <pc:chgData name="Lotte Hoogers | Oyfo" userId="228ff16e-7555-4786-a7c3-89bfb7c0d6b3" providerId="ADAL" clId="{EF358006-E3FD-521F-9A67-45B5EA5E4878}" dt="2026-01-21T11:57:31.489" v="103"/>
        <pc:sldMkLst>
          <pc:docMk/>
          <pc:sldMk cId="0" sldId="260"/>
        </pc:sldMkLst>
      </pc:sldChg>
      <pc:sldChg chg="add">
        <pc:chgData name="Lotte Hoogers | Oyfo" userId="228ff16e-7555-4786-a7c3-89bfb7c0d6b3" providerId="ADAL" clId="{EF358006-E3FD-521F-9A67-45B5EA5E4878}" dt="2026-01-21T11:57:31.489" v="103"/>
        <pc:sldMkLst>
          <pc:docMk/>
          <pc:sldMk cId="0" sldId="261"/>
        </pc:sldMkLst>
      </pc:sldChg>
      <pc:sldChg chg="add">
        <pc:chgData name="Lotte Hoogers | Oyfo" userId="228ff16e-7555-4786-a7c3-89bfb7c0d6b3" providerId="ADAL" clId="{EF358006-E3FD-521F-9A67-45B5EA5E4878}" dt="2026-01-21T11:57:31.489" v="103"/>
        <pc:sldMkLst>
          <pc:docMk/>
          <pc:sldMk cId="0" sldId="262"/>
        </pc:sldMkLst>
      </pc:sldChg>
      <pc:sldChg chg="add">
        <pc:chgData name="Lotte Hoogers | Oyfo" userId="228ff16e-7555-4786-a7c3-89bfb7c0d6b3" providerId="ADAL" clId="{EF358006-E3FD-521F-9A67-45B5EA5E4878}" dt="2026-01-21T11:57:31.489" v="103"/>
        <pc:sldMkLst>
          <pc:docMk/>
          <pc:sldMk cId="0" sldId="263"/>
        </pc:sldMkLst>
      </pc:sldChg>
      <pc:sldChg chg="add">
        <pc:chgData name="Lotte Hoogers | Oyfo" userId="228ff16e-7555-4786-a7c3-89bfb7c0d6b3" providerId="ADAL" clId="{EF358006-E3FD-521F-9A67-45B5EA5E4878}" dt="2026-01-21T11:57:31.489" v="103"/>
        <pc:sldMkLst>
          <pc:docMk/>
          <pc:sldMk cId="0" sldId="264"/>
        </pc:sldMkLst>
      </pc:sldChg>
      <pc:sldChg chg="modSp mod ord">
        <pc:chgData name="Lotte Hoogers | Oyfo" userId="228ff16e-7555-4786-a7c3-89bfb7c0d6b3" providerId="ADAL" clId="{EF358006-E3FD-521F-9A67-45B5EA5E4878}" dt="2026-01-21T11:54:05.236" v="75" actId="20578"/>
        <pc:sldMkLst>
          <pc:docMk/>
          <pc:sldMk cId="3101081916" sldId="317"/>
        </pc:sldMkLst>
        <pc:picChg chg="mod">
          <ac:chgData name="Lotte Hoogers | Oyfo" userId="228ff16e-7555-4786-a7c3-89bfb7c0d6b3" providerId="ADAL" clId="{EF358006-E3FD-521F-9A67-45B5EA5E4878}" dt="2026-01-21T11:50:10.879" v="1" actId="1036"/>
          <ac:picMkLst>
            <pc:docMk/>
            <pc:sldMk cId="3101081916" sldId="317"/>
            <ac:picMk id="4" creationId="{B6F54772-A530-8890-29CE-0D8EA3FF5DB5}"/>
          </ac:picMkLst>
        </pc:picChg>
      </pc:sldChg>
      <pc:sldChg chg="modSp mod ord">
        <pc:chgData name="Lotte Hoogers | Oyfo" userId="228ff16e-7555-4786-a7c3-89bfb7c0d6b3" providerId="ADAL" clId="{EF358006-E3FD-521F-9A67-45B5EA5E4878}" dt="2026-01-21T11:55:07.406" v="78" actId="20578"/>
        <pc:sldMkLst>
          <pc:docMk/>
          <pc:sldMk cId="2885342337" sldId="321"/>
        </pc:sldMkLst>
      </pc:sldChg>
      <pc:sldChg chg="modSp mod">
        <pc:chgData name="Lotte Hoogers | Oyfo" userId="228ff16e-7555-4786-a7c3-89bfb7c0d6b3" providerId="ADAL" clId="{EF358006-E3FD-521F-9A67-45B5EA5E4878}" dt="2026-01-21T12:47:32.397" v="260" actId="20577"/>
        <pc:sldMkLst>
          <pc:docMk/>
          <pc:sldMk cId="1843444450" sldId="322"/>
        </pc:sldMkLst>
      </pc:sldChg>
      <pc:sldChg chg="del ord">
        <pc:chgData name="Lotte Hoogers | Oyfo" userId="228ff16e-7555-4786-a7c3-89bfb7c0d6b3" providerId="ADAL" clId="{EF358006-E3FD-521F-9A67-45B5EA5E4878}" dt="2026-01-21T12:45:02.600" v="228" actId="2696"/>
        <pc:sldMkLst>
          <pc:docMk/>
          <pc:sldMk cId="1873422520" sldId="323"/>
        </pc:sldMkLst>
      </pc:sldChg>
      <pc:sldChg chg="ord">
        <pc:chgData name="Lotte Hoogers | Oyfo" userId="228ff16e-7555-4786-a7c3-89bfb7c0d6b3" providerId="ADAL" clId="{EF358006-E3FD-521F-9A67-45B5EA5E4878}" dt="2026-01-21T11:54:22.273" v="76" actId="20578"/>
        <pc:sldMkLst>
          <pc:docMk/>
          <pc:sldMk cId="789378686" sldId="324"/>
        </pc:sldMkLst>
      </pc:sldChg>
      <pc:sldChg chg="modSp add mod">
        <pc:chgData name="Lotte Hoogers | Oyfo" userId="228ff16e-7555-4786-a7c3-89bfb7c0d6b3" providerId="ADAL" clId="{EF358006-E3FD-521F-9A67-45B5EA5E4878}" dt="2026-01-21T12:44:12.613" v="227" actId="27636"/>
        <pc:sldMkLst>
          <pc:docMk/>
          <pc:sldMk cId="1643649898" sldId="325"/>
        </pc:sldMkLst>
      </pc:sldChg>
      <pc:sldChg chg="delSp add setBg delDesignElem">
        <pc:chgData name="Lotte Hoogers | Oyfo" userId="228ff16e-7555-4786-a7c3-89bfb7c0d6b3" providerId="ADAL" clId="{EF358006-E3FD-521F-9A67-45B5EA5E4878}" dt="2026-01-21T11:57:31.489" v="103"/>
        <pc:sldMkLst>
          <pc:docMk/>
          <pc:sldMk cId="808654653" sldId="353"/>
        </pc:sldMkLst>
      </pc:sldChg>
      <pc:sldChg chg="add setBg">
        <pc:chgData name="Lotte Hoogers | Oyfo" userId="228ff16e-7555-4786-a7c3-89bfb7c0d6b3" providerId="ADAL" clId="{EF358006-E3FD-521F-9A67-45B5EA5E4878}" dt="2026-01-21T11:57:31.489" v="103"/>
        <pc:sldMkLst>
          <pc:docMk/>
          <pc:sldMk cId="3296991851" sldId="361"/>
        </pc:sldMkLst>
      </pc:sldChg>
      <pc:sldChg chg="delSp add setBg delDesignElem">
        <pc:chgData name="Lotte Hoogers | Oyfo" userId="228ff16e-7555-4786-a7c3-89bfb7c0d6b3" providerId="ADAL" clId="{EF358006-E3FD-521F-9A67-45B5EA5E4878}" dt="2026-01-21T11:57:31.489" v="103"/>
        <pc:sldMkLst>
          <pc:docMk/>
          <pc:sldMk cId="731793927" sldId="387"/>
        </pc:sldMkLst>
      </pc:sldChg>
      <pc:sldChg chg="add setBg">
        <pc:chgData name="Lotte Hoogers | Oyfo" userId="228ff16e-7555-4786-a7c3-89bfb7c0d6b3" providerId="ADAL" clId="{EF358006-E3FD-521F-9A67-45B5EA5E4878}" dt="2026-01-21T11:57:31.489" v="103"/>
        <pc:sldMkLst>
          <pc:docMk/>
          <pc:sldMk cId="2797831677" sldId="389"/>
        </pc:sldMkLst>
      </pc:sldChg>
      <pc:sldChg chg="add setBg">
        <pc:chgData name="Lotte Hoogers | Oyfo" userId="228ff16e-7555-4786-a7c3-89bfb7c0d6b3" providerId="ADAL" clId="{EF358006-E3FD-521F-9A67-45B5EA5E4878}" dt="2026-01-21T11:57:31.489" v="103"/>
        <pc:sldMkLst>
          <pc:docMk/>
          <pc:sldMk cId="1338153005" sldId="391"/>
        </pc:sldMkLst>
      </pc:sldChg>
      <pc:sldChg chg="add">
        <pc:chgData name="Lotte Hoogers | Oyfo" userId="228ff16e-7555-4786-a7c3-89bfb7c0d6b3" providerId="ADAL" clId="{EF358006-E3FD-521F-9A67-45B5EA5E4878}" dt="2026-01-21T11:57:31.489" v="103"/>
        <pc:sldMkLst>
          <pc:docMk/>
          <pc:sldMk cId="1305473513" sldId="392"/>
        </pc:sldMkLst>
      </pc:sldChg>
      <pc:sldChg chg="add">
        <pc:chgData name="Lotte Hoogers | Oyfo" userId="228ff16e-7555-4786-a7c3-89bfb7c0d6b3" providerId="ADAL" clId="{EF358006-E3FD-521F-9A67-45B5EA5E4878}" dt="2026-01-21T11:57:31.489" v="103"/>
        <pc:sldMkLst>
          <pc:docMk/>
          <pc:sldMk cId="845304505" sldId="393"/>
        </pc:sldMkLst>
      </pc:sldChg>
      <pc:sldChg chg="add">
        <pc:chgData name="Lotte Hoogers | Oyfo" userId="228ff16e-7555-4786-a7c3-89bfb7c0d6b3" providerId="ADAL" clId="{EF358006-E3FD-521F-9A67-45B5EA5E4878}" dt="2026-01-21T11:57:31.489" v="103"/>
        <pc:sldMkLst>
          <pc:docMk/>
          <pc:sldMk cId="2571749473" sldId="395"/>
        </pc:sldMkLst>
      </pc:sldChg>
      <pc:sldChg chg="add">
        <pc:chgData name="Lotte Hoogers | Oyfo" userId="228ff16e-7555-4786-a7c3-89bfb7c0d6b3" providerId="ADAL" clId="{EF358006-E3FD-521F-9A67-45B5EA5E4878}" dt="2026-01-21T12:45:54.820" v="230"/>
        <pc:sldMkLst>
          <pc:docMk/>
          <pc:sldMk cId="482135154" sldId="396"/>
        </pc:sldMkLst>
      </pc:sldChg>
    </pc:docChg>
  </pc:docChgLst>
  <pc:docChgLst>
    <pc:chgData name="Rieke Wissink | Oyfo" userId="85478082-eaa4-4d46-852b-3ff19ef45975" providerId="ADAL" clId="{F5B4C610-5AEA-4184-90BF-12E39CA12804}"/>
    <pc:docChg chg="undo custSel delSld modSld">
      <pc:chgData name="Rieke Wissink | Oyfo" userId="85478082-eaa4-4d46-852b-3ff19ef45975" providerId="ADAL" clId="{F5B4C610-5AEA-4184-90BF-12E39CA12804}" dt="2026-02-02T16:23:43.634" v="43" actId="1076"/>
      <pc:docMkLst>
        <pc:docMk/>
      </pc:docMkLst>
      <pc:sldChg chg="delSp modSp mod">
        <pc:chgData name="Rieke Wissink | Oyfo" userId="85478082-eaa4-4d46-852b-3ff19ef45975" providerId="ADAL" clId="{F5B4C610-5AEA-4184-90BF-12E39CA12804}" dt="2026-02-02T16:23:43.634" v="43" actId="1076"/>
        <pc:sldMkLst>
          <pc:docMk/>
          <pc:sldMk cId="3101081916" sldId="317"/>
        </pc:sldMkLst>
        <pc:spChg chg="mod">
          <ac:chgData name="Rieke Wissink | Oyfo" userId="85478082-eaa4-4d46-852b-3ff19ef45975" providerId="ADAL" clId="{F5B4C610-5AEA-4184-90BF-12E39CA12804}" dt="2026-02-02T16:22:15.792" v="26" actId="27636"/>
          <ac:spMkLst>
            <pc:docMk/>
            <pc:sldMk cId="3101081916" sldId="317"/>
            <ac:spMk id="2" creationId="{47D806E4-C3B1-2983-CB10-C6CC14825B88}"/>
          </ac:spMkLst>
        </pc:spChg>
        <pc:spChg chg="mod">
          <ac:chgData name="Rieke Wissink | Oyfo" userId="85478082-eaa4-4d46-852b-3ff19ef45975" providerId="ADAL" clId="{F5B4C610-5AEA-4184-90BF-12E39CA12804}" dt="2026-02-02T16:21:55.533" v="20" actId="6549"/>
          <ac:spMkLst>
            <pc:docMk/>
            <pc:sldMk cId="3101081916" sldId="317"/>
            <ac:spMk id="3" creationId="{22AEFE8F-6C63-8DB4-8C57-BE36F741517A}"/>
          </ac:spMkLst>
        </pc:spChg>
        <pc:picChg chg="mod">
          <ac:chgData name="Rieke Wissink | Oyfo" userId="85478082-eaa4-4d46-852b-3ff19ef45975" providerId="ADAL" clId="{F5B4C610-5AEA-4184-90BF-12E39CA12804}" dt="2026-02-02T16:23:43.634" v="43" actId="1076"/>
          <ac:picMkLst>
            <pc:docMk/>
            <pc:sldMk cId="3101081916" sldId="317"/>
            <ac:picMk id="4" creationId="{B6F54772-A530-8890-29CE-0D8EA3FF5DB5}"/>
          </ac:picMkLst>
        </pc:picChg>
        <pc:picChg chg="del">
          <ac:chgData name="Rieke Wissink | Oyfo" userId="85478082-eaa4-4d46-852b-3ff19ef45975" providerId="ADAL" clId="{F5B4C610-5AEA-4184-90BF-12E39CA12804}" dt="2026-02-02T16:21:41.512" v="15" actId="478"/>
          <ac:picMkLst>
            <pc:docMk/>
            <pc:sldMk cId="3101081916" sldId="317"/>
            <ac:picMk id="2050" creationId="{815AEE92-719F-CAE1-4BA8-39993BEE2E32}"/>
          </ac:picMkLst>
        </pc:picChg>
      </pc:sldChg>
      <pc:sldChg chg="del">
        <pc:chgData name="Rieke Wissink | Oyfo" userId="85478082-eaa4-4d46-852b-3ff19ef45975" providerId="ADAL" clId="{F5B4C610-5AEA-4184-90BF-12E39CA12804}" dt="2026-02-02T16:21:11.073" v="0" actId="47"/>
        <pc:sldMkLst>
          <pc:docMk/>
          <pc:sldMk cId="2995243135" sldId="320"/>
        </pc:sldMkLst>
      </pc:sldChg>
      <pc:sldChg chg="del">
        <pc:chgData name="Rieke Wissink | Oyfo" userId="85478082-eaa4-4d46-852b-3ff19ef45975" providerId="ADAL" clId="{F5B4C610-5AEA-4184-90BF-12E39CA12804}" dt="2026-02-02T16:21:13.090" v="2" actId="47"/>
        <pc:sldMkLst>
          <pc:docMk/>
          <pc:sldMk cId="2885342337" sldId="321"/>
        </pc:sldMkLst>
      </pc:sldChg>
      <pc:sldChg chg="del">
        <pc:chgData name="Rieke Wissink | Oyfo" userId="85478082-eaa4-4d46-852b-3ff19ef45975" providerId="ADAL" clId="{F5B4C610-5AEA-4184-90BF-12E39CA12804}" dt="2026-02-02T16:21:14.216" v="3" actId="47"/>
        <pc:sldMkLst>
          <pc:docMk/>
          <pc:sldMk cId="1843444450" sldId="322"/>
        </pc:sldMkLst>
      </pc:sldChg>
      <pc:sldChg chg="del">
        <pc:chgData name="Rieke Wissink | Oyfo" userId="85478082-eaa4-4d46-852b-3ff19ef45975" providerId="ADAL" clId="{F5B4C610-5AEA-4184-90BF-12E39CA12804}" dt="2026-02-02T16:21:12.002" v="1" actId="47"/>
        <pc:sldMkLst>
          <pc:docMk/>
          <pc:sldMk cId="789378686" sldId="324"/>
        </pc:sldMkLst>
      </pc:sldChg>
      <pc:sldChg chg="del">
        <pc:chgData name="Rieke Wissink | Oyfo" userId="85478082-eaa4-4d46-852b-3ff19ef45975" providerId="ADAL" clId="{F5B4C610-5AEA-4184-90BF-12E39CA12804}" dt="2026-02-02T16:21:31.129" v="14" actId="47"/>
        <pc:sldMkLst>
          <pc:docMk/>
          <pc:sldMk cId="1643649898" sldId="325"/>
        </pc:sldMkLst>
      </pc:sldChg>
      <pc:sldChg chg="del">
        <pc:chgData name="Rieke Wissink | Oyfo" userId="85478082-eaa4-4d46-852b-3ff19ef45975" providerId="ADAL" clId="{F5B4C610-5AEA-4184-90BF-12E39CA12804}" dt="2026-02-02T16:21:17.337" v="6" actId="47"/>
        <pc:sldMkLst>
          <pc:docMk/>
          <pc:sldMk cId="808654653" sldId="353"/>
        </pc:sldMkLst>
      </pc:sldChg>
      <pc:sldChg chg="del">
        <pc:chgData name="Rieke Wissink | Oyfo" userId="85478082-eaa4-4d46-852b-3ff19ef45975" providerId="ADAL" clId="{F5B4C610-5AEA-4184-90BF-12E39CA12804}" dt="2026-02-02T16:21:15.230" v="4" actId="47"/>
        <pc:sldMkLst>
          <pc:docMk/>
          <pc:sldMk cId="3296991851" sldId="361"/>
        </pc:sldMkLst>
      </pc:sldChg>
      <pc:sldChg chg="del">
        <pc:chgData name="Rieke Wissink | Oyfo" userId="85478082-eaa4-4d46-852b-3ff19ef45975" providerId="ADAL" clId="{F5B4C610-5AEA-4184-90BF-12E39CA12804}" dt="2026-02-02T16:21:16.381" v="5" actId="47"/>
        <pc:sldMkLst>
          <pc:docMk/>
          <pc:sldMk cId="731793927" sldId="387"/>
        </pc:sldMkLst>
      </pc:sldChg>
      <pc:sldChg chg="del">
        <pc:chgData name="Rieke Wissink | Oyfo" userId="85478082-eaa4-4d46-852b-3ff19ef45975" providerId="ADAL" clId="{F5B4C610-5AEA-4184-90BF-12E39CA12804}" dt="2026-02-02T16:21:22.512" v="9" actId="47"/>
        <pc:sldMkLst>
          <pc:docMk/>
          <pc:sldMk cId="2797831677" sldId="389"/>
        </pc:sldMkLst>
      </pc:sldChg>
      <pc:sldChg chg="del">
        <pc:chgData name="Rieke Wissink | Oyfo" userId="85478082-eaa4-4d46-852b-3ff19ef45975" providerId="ADAL" clId="{F5B4C610-5AEA-4184-90BF-12E39CA12804}" dt="2026-02-02T16:21:19.517" v="8" actId="47"/>
        <pc:sldMkLst>
          <pc:docMk/>
          <pc:sldMk cId="1338153005" sldId="391"/>
        </pc:sldMkLst>
      </pc:sldChg>
      <pc:sldChg chg="del">
        <pc:chgData name="Rieke Wissink | Oyfo" userId="85478082-eaa4-4d46-852b-3ff19ef45975" providerId="ADAL" clId="{F5B4C610-5AEA-4184-90BF-12E39CA12804}" dt="2026-02-02T16:21:24.566" v="10" actId="47"/>
        <pc:sldMkLst>
          <pc:docMk/>
          <pc:sldMk cId="1305473513" sldId="392"/>
        </pc:sldMkLst>
      </pc:sldChg>
      <pc:sldChg chg="del">
        <pc:chgData name="Rieke Wissink | Oyfo" userId="85478082-eaa4-4d46-852b-3ff19ef45975" providerId="ADAL" clId="{F5B4C610-5AEA-4184-90BF-12E39CA12804}" dt="2026-02-02T16:21:26.290" v="11" actId="47"/>
        <pc:sldMkLst>
          <pc:docMk/>
          <pc:sldMk cId="845304505" sldId="393"/>
        </pc:sldMkLst>
      </pc:sldChg>
      <pc:sldChg chg="del">
        <pc:chgData name="Rieke Wissink | Oyfo" userId="85478082-eaa4-4d46-852b-3ff19ef45975" providerId="ADAL" clId="{F5B4C610-5AEA-4184-90BF-12E39CA12804}" dt="2026-02-02T16:21:18.430" v="7" actId="47"/>
        <pc:sldMkLst>
          <pc:docMk/>
          <pc:sldMk cId="2571749473" sldId="395"/>
        </pc:sldMkLst>
      </pc:sldChg>
      <pc:sldChg chg="del">
        <pc:chgData name="Rieke Wissink | Oyfo" userId="85478082-eaa4-4d46-852b-3ff19ef45975" providerId="ADAL" clId="{F5B4C610-5AEA-4184-90BF-12E39CA12804}" dt="2026-02-02T16:21:28.800" v="13" actId="47"/>
        <pc:sldMkLst>
          <pc:docMk/>
          <pc:sldMk cId="482135154" sldId="396"/>
        </pc:sldMkLst>
      </pc:sldChg>
      <pc:sldChg chg="del">
        <pc:chgData name="Rieke Wissink | Oyfo" userId="85478082-eaa4-4d46-852b-3ff19ef45975" providerId="ADAL" clId="{F5B4C610-5AEA-4184-90BF-12E39CA12804}" dt="2026-02-02T16:21:27.020" v="12" actId="47"/>
        <pc:sldMkLst>
          <pc:docMk/>
          <pc:sldMk cId="3484121532" sldId="397"/>
        </pc:sldMkLst>
      </pc:sldChg>
    </pc:docChg>
  </pc:docChgLst>
  <pc:docChgLst>
    <pc:chgData name="Emiel Bennink | Oyfo" userId="09a7bce6-de17-48a7-85de-3bde08cc7493" providerId="ADAL" clId="{9AF23143-05EF-4597-8F25-6D8AE998C13D}"/>
    <pc:docChg chg="undo custSel addSld delSld modSld sldOrd">
      <pc:chgData name="Emiel Bennink | Oyfo" userId="09a7bce6-de17-48a7-85de-3bde08cc7493" providerId="ADAL" clId="{9AF23143-05EF-4597-8F25-6D8AE998C13D}" dt="2026-01-21T13:44:13.448" v="3914"/>
      <pc:docMkLst>
        <pc:docMk/>
      </pc:docMkLst>
      <pc:sldChg chg="del">
        <pc:chgData name="Emiel Bennink | Oyfo" userId="09a7bce6-de17-48a7-85de-3bde08cc7493" providerId="ADAL" clId="{9AF23143-05EF-4597-8F25-6D8AE998C13D}" dt="2026-01-21T13:40:12.515" v="3859" actId="2696"/>
        <pc:sldMkLst>
          <pc:docMk/>
          <pc:sldMk cId="0" sldId="256"/>
        </pc:sldMkLst>
      </pc:sldChg>
      <pc:sldChg chg="del">
        <pc:chgData name="Emiel Bennink | Oyfo" userId="09a7bce6-de17-48a7-85de-3bde08cc7493" providerId="ADAL" clId="{9AF23143-05EF-4597-8F25-6D8AE998C13D}" dt="2026-01-21T13:40:15.987" v="3860" actId="2696"/>
        <pc:sldMkLst>
          <pc:docMk/>
          <pc:sldMk cId="0" sldId="257"/>
        </pc:sldMkLst>
      </pc:sldChg>
      <pc:sldChg chg="del">
        <pc:chgData name="Emiel Bennink | Oyfo" userId="09a7bce6-de17-48a7-85de-3bde08cc7493" providerId="ADAL" clId="{9AF23143-05EF-4597-8F25-6D8AE998C13D}" dt="2026-01-21T13:40:19.779" v="3861" actId="2696"/>
        <pc:sldMkLst>
          <pc:docMk/>
          <pc:sldMk cId="0" sldId="258"/>
        </pc:sldMkLst>
      </pc:sldChg>
      <pc:sldChg chg="del">
        <pc:chgData name="Emiel Bennink | Oyfo" userId="09a7bce6-de17-48a7-85de-3bde08cc7493" providerId="ADAL" clId="{9AF23143-05EF-4597-8F25-6D8AE998C13D}" dt="2026-01-21T13:38:56.191" v="3837" actId="47"/>
        <pc:sldMkLst>
          <pc:docMk/>
          <pc:sldMk cId="0" sldId="259"/>
        </pc:sldMkLst>
      </pc:sldChg>
      <pc:sldChg chg="del">
        <pc:chgData name="Emiel Bennink | Oyfo" userId="09a7bce6-de17-48a7-85de-3bde08cc7493" providerId="ADAL" clId="{9AF23143-05EF-4597-8F25-6D8AE998C13D}" dt="2026-01-21T13:38:57.375" v="3838" actId="47"/>
        <pc:sldMkLst>
          <pc:docMk/>
          <pc:sldMk cId="0" sldId="260"/>
        </pc:sldMkLst>
      </pc:sldChg>
      <pc:sldChg chg="del">
        <pc:chgData name="Emiel Bennink | Oyfo" userId="09a7bce6-de17-48a7-85de-3bde08cc7493" providerId="ADAL" clId="{9AF23143-05EF-4597-8F25-6D8AE998C13D}" dt="2026-01-21T13:38:57.864" v="3839" actId="47"/>
        <pc:sldMkLst>
          <pc:docMk/>
          <pc:sldMk cId="0" sldId="261"/>
        </pc:sldMkLst>
      </pc:sldChg>
      <pc:sldChg chg="del">
        <pc:chgData name="Emiel Bennink | Oyfo" userId="09a7bce6-de17-48a7-85de-3bde08cc7493" providerId="ADAL" clId="{9AF23143-05EF-4597-8F25-6D8AE998C13D}" dt="2026-01-21T13:38:58.652" v="3840" actId="47"/>
        <pc:sldMkLst>
          <pc:docMk/>
          <pc:sldMk cId="0" sldId="262"/>
        </pc:sldMkLst>
      </pc:sldChg>
      <pc:sldChg chg="del">
        <pc:chgData name="Emiel Bennink | Oyfo" userId="09a7bce6-de17-48a7-85de-3bde08cc7493" providerId="ADAL" clId="{9AF23143-05EF-4597-8F25-6D8AE998C13D}" dt="2026-01-21T13:38:59.368" v="3841" actId="47"/>
        <pc:sldMkLst>
          <pc:docMk/>
          <pc:sldMk cId="0" sldId="263"/>
        </pc:sldMkLst>
      </pc:sldChg>
      <pc:sldChg chg="del">
        <pc:chgData name="Emiel Bennink | Oyfo" userId="09a7bce6-de17-48a7-85de-3bde08cc7493" providerId="ADAL" clId="{9AF23143-05EF-4597-8F25-6D8AE998C13D}" dt="2026-01-20T14:02:44.663" v="3129" actId="2696"/>
        <pc:sldMkLst>
          <pc:docMk/>
          <pc:sldMk cId="4294173986" sldId="263"/>
        </pc:sldMkLst>
      </pc:sldChg>
      <pc:sldChg chg="del">
        <pc:chgData name="Emiel Bennink | Oyfo" userId="09a7bce6-de17-48a7-85de-3bde08cc7493" providerId="ADAL" clId="{9AF23143-05EF-4597-8F25-6D8AE998C13D}" dt="2026-01-21T13:40:23.465" v="3862" actId="2696"/>
        <pc:sldMkLst>
          <pc:docMk/>
          <pc:sldMk cId="0" sldId="264"/>
        </pc:sldMkLst>
      </pc:sldChg>
      <pc:sldChg chg="addSp delSp modSp del mod">
        <pc:chgData name="Emiel Bennink | Oyfo" userId="09a7bce6-de17-48a7-85de-3bde08cc7493" providerId="ADAL" clId="{9AF23143-05EF-4597-8F25-6D8AE998C13D}" dt="2026-01-20T13:24:28.251" v="1295" actId="2696"/>
        <pc:sldMkLst>
          <pc:docMk/>
          <pc:sldMk cId="2607211184" sldId="299"/>
        </pc:sldMkLst>
      </pc:sldChg>
      <pc:sldChg chg="modSp del mod">
        <pc:chgData name="Emiel Bennink | Oyfo" userId="09a7bce6-de17-48a7-85de-3bde08cc7493" providerId="ADAL" clId="{9AF23143-05EF-4597-8F25-6D8AE998C13D}" dt="2026-01-20T10:50:09.285" v="163" actId="2696"/>
        <pc:sldMkLst>
          <pc:docMk/>
          <pc:sldMk cId="2809593635" sldId="303"/>
        </pc:sldMkLst>
      </pc:sldChg>
      <pc:sldChg chg="del">
        <pc:chgData name="Emiel Bennink | Oyfo" userId="09a7bce6-de17-48a7-85de-3bde08cc7493" providerId="ADAL" clId="{9AF23143-05EF-4597-8F25-6D8AE998C13D}" dt="2026-01-20T14:02:33.824" v="3127" actId="2696"/>
        <pc:sldMkLst>
          <pc:docMk/>
          <pc:sldMk cId="1582665519" sldId="306"/>
        </pc:sldMkLst>
      </pc:sldChg>
      <pc:sldChg chg="del">
        <pc:chgData name="Emiel Bennink | Oyfo" userId="09a7bce6-de17-48a7-85de-3bde08cc7493" providerId="ADAL" clId="{9AF23143-05EF-4597-8F25-6D8AE998C13D}" dt="2026-01-20T14:02:17.695" v="3123" actId="2696"/>
        <pc:sldMkLst>
          <pc:docMk/>
          <pc:sldMk cId="2311112378" sldId="312"/>
        </pc:sldMkLst>
      </pc:sldChg>
      <pc:sldChg chg="del">
        <pc:chgData name="Emiel Bennink | Oyfo" userId="09a7bce6-de17-48a7-85de-3bde08cc7493" providerId="ADAL" clId="{9AF23143-05EF-4597-8F25-6D8AE998C13D}" dt="2026-01-20T14:02:38.578" v="3128" actId="2696"/>
        <pc:sldMkLst>
          <pc:docMk/>
          <pc:sldMk cId="1749634126" sldId="313"/>
        </pc:sldMkLst>
      </pc:sldChg>
      <pc:sldChg chg="del">
        <pc:chgData name="Emiel Bennink | Oyfo" userId="09a7bce6-de17-48a7-85de-3bde08cc7493" providerId="ADAL" clId="{9AF23143-05EF-4597-8F25-6D8AE998C13D}" dt="2026-01-20T14:02:59.126" v="3130" actId="2696"/>
        <pc:sldMkLst>
          <pc:docMk/>
          <pc:sldMk cId="4241277240" sldId="314"/>
        </pc:sldMkLst>
      </pc:sldChg>
      <pc:sldChg chg="del">
        <pc:chgData name="Emiel Bennink | Oyfo" userId="09a7bce6-de17-48a7-85de-3bde08cc7493" providerId="ADAL" clId="{9AF23143-05EF-4597-8F25-6D8AE998C13D}" dt="2026-01-20T14:02:25.348" v="3125" actId="2696"/>
        <pc:sldMkLst>
          <pc:docMk/>
          <pc:sldMk cId="1322675370" sldId="315"/>
        </pc:sldMkLst>
      </pc:sldChg>
      <pc:sldChg chg="del">
        <pc:chgData name="Emiel Bennink | Oyfo" userId="09a7bce6-de17-48a7-85de-3bde08cc7493" providerId="ADAL" clId="{9AF23143-05EF-4597-8F25-6D8AE998C13D}" dt="2026-01-20T14:02:29.307" v="3126" actId="2696"/>
        <pc:sldMkLst>
          <pc:docMk/>
          <pc:sldMk cId="1332989992" sldId="316"/>
        </pc:sldMkLst>
      </pc:sldChg>
      <pc:sldChg chg="addSp delSp modSp mod modAnim">
        <pc:chgData name="Emiel Bennink | Oyfo" userId="09a7bce6-de17-48a7-85de-3bde08cc7493" providerId="ADAL" clId="{9AF23143-05EF-4597-8F25-6D8AE998C13D}" dt="2026-01-21T12:03:01.048" v="3806" actId="1076"/>
        <pc:sldMkLst>
          <pc:docMk/>
          <pc:sldMk cId="3101081916" sldId="317"/>
        </pc:sldMkLst>
        <pc:spChg chg="mod">
          <ac:chgData name="Emiel Bennink | Oyfo" userId="09a7bce6-de17-48a7-85de-3bde08cc7493" providerId="ADAL" clId="{9AF23143-05EF-4597-8F25-6D8AE998C13D}" dt="2026-01-20T14:04:05.284" v="3154" actId="20577"/>
          <ac:spMkLst>
            <pc:docMk/>
            <pc:sldMk cId="3101081916" sldId="317"/>
            <ac:spMk id="2" creationId="{47D806E4-C3B1-2983-CB10-C6CC14825B88}"/>
          </ac:spMkLst>
        </pc:spChg>
        <pc:spChg chg="mod">
          <ac:chgData name="Emiel Bennink | Oyfo" userId="09a7bce6-de17-48a7-85de-3bde08cc7493" providerId="ADAL" clId="{9AF23143-05EF-4597-8F25-6D8AE998C13D}" dt="2026-01-20T14:05:12.984" v="3190" actId="20577"/>
          <ac:spMkLst>
            <pc:docMk/>
            <pc:sldMk cId="3101081916" sldId="317"/>
            <ac:spMk id="3" creationId="{22AEFE8F-6C63-8DB4-8C57-BE36F741517A}"/>
          </ac:spMkLst>
        </pc:spChg>
        <pc:picChg chg="add mod">
          <ac:chgData name="Emiel Bennink | Oyfo" userId="09a7bce6-de17-48a7-85de-3bde08cc7493" providerId="ADAL" clId="{9AF23143-05EF-4597-8F25-6D8AE998C13D}" dt="2026-01-21T12:03:01.048" v="3806" actId="1076"/>
          <ac:picMkLst>
            <pc:docMk/>
            <pc:sldMk cId="3101081916" sldId="317"/>
            <ac:picMk id="4" creationId="{B6F54772-A530-8890-29CE-0D8EA3FF5DB5}"/>
          </ac:picMkLst>
        </pc:picChg>
      </pc:sldChg>
      <pc:sldChg chg="del">
        <pc:chgData name="Emiel Bennink | Oyfo" userId="09a7bce6-de17-48a7-85de-3bde08cc7493" providerId="ADAL" clId="{9AF23143-05EF-4597-8F25-6D8AE998C13D}" dt="2026-01-20T14:02:21.133" v="3124" actId="2696"/>
        <pc:sldMkLst>
          <pc:docMk/>
          <pc:sldMk cId="2516367891" sldId="318"/>
        </pc:sldMkLst>
      </pc:sldChg>
      <pc:sldChg chg="del">
        <pc:chgData name="Emiel Bennink | Oyfo" userId="09a7bce6-de17-48a7-85de-3bde08cc7493" providerId="ADAL" clId="{9AF23143-05EF-4597-8F25-6D8AE998C13D}" dt="2026-01-20T14:03:03.062" v="3131" actId="2696"/>
        <pc:sldMkLst>
          <pc:docMk/>
          <pc:sldMk cId="2365355438" sldId="319"/>
        </pc:sldMkLst>
      </pc:sldChg>
      <pc:sldChg chg="addSp modSp new mod">
        <pc:chgData name="Emiel Bennink | Oyfo" userId="09a7bce6-de17-48a7-85de-3bde08cc7493" providerId="ADAL" clId="{9AF23143-05EF-4597-8F25-6D8AE998C13D}" dt="2026-01-20T14:03:30.597" v="3139" actId="14100"/>
        <pc:sldMkLst>
          <pc:docMk/>
          <pc:sldMk cId="2995243135" sldId="320"/>
        </pc:sldMkLst>
      </pc:sldChg>
      <pc:sldChg chg="addSp delSp modSp new mod">
        <pc:chgData name="Emiel Bennink | Oyfo" userId="09a7bce6-de17-48a7-85de-3bde08cc7493" providerId="ADAL" clId="{9AF23143-05EF-4597-8F25-6D8AE998C13D}" dt="2026-01-20T14:50:59.489" v="3795" actId="113"/>
        <pc:sldMkLst>
          <pc:docMk/>
          <pc:sldMk cId="2885342337" sldId="321"/>
        </pc:sldMkLst>
      </pc:sldChg>
      <pc:sldChg chg="addSp delSp modSp new mod">
        <pc:chgData name="Emiel Bennink | Oyfo" userId="09a7bce6-de17-48a7-85de-3bde08cc7493" providerId="ADAL" clId="{9AF23143-05EF-4597-8F25-6D8AE998C13D}" dt="2026-01-21T13:24:39.885" v="3836" actId="20577"/>
        <pc:sldMkLst>
          <pc:docMk/>
          <pc:sldMk cId="1843444450" sldId="322"/>
        </pc:sldMkLst>
      </pc:sldChg>
      <pc:sldChg chg="addSp modSp new mod">
        <pc:chgData name="Emiel Bennink | Oyfo" userId="09a7bce6-de17-48a7-85de-3bde08cc7493" providerId="ADAL" clId="{9AF23143-05EF-4597-8F25-6D8AE998C13D}" dt="2026-01-20T14:06:41.886" v="3210" actId="20577"/>
        <pc:sldMkLst>
          <pc:docMk/>
          <pc:sldMk cId="1873422520" sldId="323"/>
        </pc:sldMkLst>
      </pc:sldChg>
      <pc:sldChg chg="addSp modSp new mod">
        <pc:chgData name="Emiel Bennink | Oyfo" userId="09a7bce6-de17-48a7-85de-3bde08cc7493" providerId="ADAL" clId="{9AF23143-05EF-4597-8F25-6D8AE998C13D}" dt="2026-01-20T14:48:12.984" v="3789" actId="20577"/>
        <pc:sldMkLst>
          <pc:docMk/>
          <pc:sldMk cId="789378686" sldId="324"/>
        </pc:sldMkLst>
      </pc:sldChg>
      <pc:sldChg chg="modSp mod ord">
        <pc:chgData name="Emiel Bennink | Oyfo" userId="09a7bce6-de17-48a7-85de-3bde08cc7493" providerId="ADAL" clId="{9AF23143-05EF-4597-8F25-6D8AE998C13D}" dt="2026-01-21T13:39:57.692" v="3858"/>
        <pc:sldMkLst>
          <pc:docMk/>
          <pc:sldMk cId="1338153005" sldId="391"/>
        </pc:sldMkLst>
      </pc:sldChg>
      <pc:sldChg chg="modSp mod ord">
        <pc:chgData name="Emiel Bennink | Oyfo" userId="09a7bce6-de17-48a7-85de-3bde08cc7493" providerId="ADAL" clId="{9AF23143-05EF-4597-8F25-6D8AE998C13D}" dt="2026-01-21T13:41:42.627" v="3873" actId="20577"/>
        <pc:sldMkLst>
          <pc:docMk/>
          <pc:sldMk cId="845304505" sldId="393"/>
        </pc:sldMkLst>
      </pc:sldChg>
      <pc:sldChg chg="modSp mod ord">
        <pc:chgData name="Emiel Bennink | Oyfo" userId="09a7bce6-de17-48a7-85de-3bde08cc7493" providerId="ADAL" clId="{9AF23143-05EF-4597-8F25-6D8AE998C13D}" dt="2026-01-21T13:39:39.617" v="3844" actId="20577"/>
        <pc:sldMkLst>
          <pc:docMk/>
          <pc:sldMk cId="2571749473" sldId="395"/>
        </pc:sldMkLst>
      </pc:sldChg>
      <pc:sldChg chg="modSp add mod ord">
        <pc:chgData name="Emiel Bennink | Oyfo" userId="09a7bce6-de17-48a7-85de-3bde08cc7493" providerId="ADAL" clId="{9AF23143-05EF-4597-8F25-6D8AE998C13D}" dt="2026-01-21T13:44:13.448" v="3914"/>
        <pc:sldMkLst>
          <pc:docMk/>
          <pc:sldMk cId="3484121532" sldId="39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9559D3-10CA-4A49-BD52-5F1B569E94FF}" type="datetimeFigureOut">
              <a:rPr lang="nl-NL" smtClean="0"/>
              <a:t>2-2-2026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3959E2-4327-4A8A-B895-4F654E0E512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70804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F8BE34-2E44-7375-B34D-75D2E1E58D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7B8CCA60-5EA4-3E76-7627-1CC07102C0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65BCF5E-4AD0-64D7-8B79-663B8CB9D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A435F-3F65-42F2-98D7-F0490367005D}" type="datetimeFigureOut">
              <a:rPr lang="nl-NL" smtClean="0"/>
              <a:t>2-2-2026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9225E99-5CCF-2750-D9BF-3C04B2823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5BC2DDE-748E-55DE-7266-947EDCDCF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70F2A-7916-467A-A313-2D10632BA4A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63320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A00EBA-DC47-0824-28FD-6BF28ED15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F63B5DC7-60B8-29C7-D934-E9E0FD999C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5659EBA-FE39-CF4F-C1D8-A43F8F02E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A435F-3F65-42F2-98D7-F0490367005D}" type="datetimeFigureOut">
              <a:rPr lang="nl-NL" smtClean="0"/>
              <a:t>2-2-2026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D3BB599-7AA6-3105-29DB-3AA556A83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30CD813-D2E7-ECAF-780B-98D59F743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70F2A-7916-467A-A313-2D10632BA4A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182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B4D74695-95BC-10EB-B136-45BDD16322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2932FC5B-3F15-143D-B9B1-04F030EB66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B7DBACE-2A3E-EBD4-5ECF-56FED7AC6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A435F-3F65-42F2-98D7-F0490367005D}" type="datetimeFigureOut">
              <a:rPr lang="nl-NL" smtClean="0"/>
              <a:t>2-2-2026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A722BB7-B8A5-929B-032F-FBDE55D27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CB4E7D0-D795-3A50-DA91-A28670173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70F2A-7916-467A-A313-2D10632BA4A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27594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6DCE84-0FF4-6F71-FC97-61BEDD99C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80C6BED-7800-87C4-0DCB-BF751CD27E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408ED10-ED07-EA4E-1D09-1F4942F50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A435F-3F65-42F2-98D7-F0490367005D}" type="datetimeFigureOut">
              <a:rPr lang="nl-NL" smtClean="0"/>
              <a:t>2-2-2026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58B4985-E041-C7E5-3176-7FE9E8617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2E7911F-2F15-E9A2-0F09-9238FB68C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70F2A-7916-467A-A313-2D10632BA4A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99388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8CB14D-5FD1-B7B7-FF1E-242FDF053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680950C-ED41-A6D8-6A0F-1A2B82A63A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318C8E4-EE63-FC72-2B14-07DAA7296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A435F-3F65-42F2-98D7-F0490367005D}" type="datetimeFigureOut">
              <a:rPr lang="nl-NL" smtClean="0"/>
              <a:t>2-2-2026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18464AE-6A7A-8498-B6B2-DEAC5BA2E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0882A4D-8FD9-9A1F-B52C-481B977D2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70F2A-7916-467A-A313-2D10632BA4A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77244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EC17731-9E42-FB38-67DA-3D8F5A959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15E8B92-E888-D148-ED29-897963D6D8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E52C689-CF68-C0D0-1B9A-339E0CB44E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E149DD0-A8EF-A7C8-7AB9-070611130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A435F-3F65-42F2-98D7-F0490367005D}" type="datetimeFigureOut">
              <a:rPr lang="nl-NL" smtClean="0"/>
              <a:t>2-2-2026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8B31BFC-1DAD-96BF-8078-590FB76A4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67FB556-31DE-EE40-DB49-17F3159B3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70F2A-7916-467A-A313-2D10632BA4A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08897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B24573-B02D-F30E-340C-263713B90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6728136-0881-6BB9-AD47-71EB0056AC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59781F7-976B-CF40-D446-456BCC0C97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1A48872C-2114-85BA-852B-D428BB06DF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8C1395FD-0F1A-DC70-4CF1-43AF646BE7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F366BBBD-10F1-3A7B-18CD-10B5EC0B3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A435F-3F65-42F2-98D7-F0490367005D}" type="datetimeFigureOut">
              <a:rPr lang="nl-NL" smtClean="0"/>
              <a:t>2-2-2026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B60000FB-7B1E-D8AF-900D-28437C2CA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496F27CF-A870-3C87-0D9D-D50944F35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70F2A-7916-467A-A313-2D10632BA4A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15430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A3804C-4E39-9354-3F42-07E695DC33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C268C3A0-57DE-CFEA-7C09-CD863128C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A435F-3F65-42F2-98D7-F0490367005D}" type="datetimeFigureOut">
              <a:rPr lang="nl-NL" smtClean="0"/>
              <a:t>2-2-2026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1A16B826-383A-5B61-B7CD-CBF81E2FB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02FF5C88-B2E0-6AFA-3C86-D1D13A023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70F2A-7916-467A-A313-2D10632BA4A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21252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65C9E785-16E6-B878-E401-16765839C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A435F-3F65-42F2-98D7-F0490367005D}" type="datetimeFigureOut">
              <a:rPr lang="nl-NL" smtClean="0"/>
              <a:t>2-2-2026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87FD13CA-C6AA-876B-2BB8-089CE85D1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EDBA60F1-29B5-4145-C52F-A4B88ABE7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70F2A-7916-467A-A313-2D10632BA4A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40083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1581CC-AF6A-C23A-BF2D-38A8657C0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5807635-DE82-FDB4-7798-D2E0A3C2A9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579FE780-8507-05D9-FB9E-C80E082313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C35CC43-381C-3D1C-DC71-8F0EFDD00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A435F-3F65-42F2-98D7-F0490367005D}" type="datetimeFigureOut">
              <a:rPr lang="nl-NL" smtClean="0"/>
              <a:t>2-2-2026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BD0B744-F02C-BFCE-4B52-FF1C884F6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F9BD4D3-BDBA-DC72-1C31-FF2875873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70F2A-7916-467A-A313-2D10632BA4A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55499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CA2C21-CB07-7D45-5B84-404DA8800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000B01ED-CDF3-2E43-3974-41D0AD5CE2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89ED3DF-68D4-9EB9-5A13-0C5A27BA0A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5676D52-E990-433E-1C3A-B60194514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A435F-3F65-42F2-98D7-F0490367005D}" type="datetimeFigureOut">
              <a:rPr lang="nl-NL" smtClean="0"/>
              <a:t>2-2-2026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5B24996-E5DA-091C-CF63-BD17AA667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5CE3358-7625-22F2-320B-CEB0BC434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70F2A-7916-467A-A313-2D10632BA4A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60861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95B67F6E-40CD-E46E-694F-41EBABF76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BA08DCC-1674-8D97-3455-E2E05D5BE3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C1E4633-45BE-8035-8843-9ECA43258C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FA435F-3F65-42F2-98D7-F0490367005D}" type="datetimeFigureOut">
              <a:rPr lang="nl-NL" smtClean="0"/>
              <a:t>2-2-2026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0C1EF62-63E4-9537-D7CF-DAC53775C0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7AEC8E1-C0AE-5FCA-3723-72DD975B4F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C70F2A-7916-467A-A313-2D10632BA4A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56116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VwsqALL7OHs?feature=oemb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332DEC5-B880-4892-43FE-B8BE76F73B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8">
            <a:extLst>
              <a:ext uri="{FF2B5EF4-FFF2-40B4-BE49-F238E27FC236}">
                <a16:creationId xmlns:a16="http://schemas.microsoft.com/office/drawing/2014/main" id="{1461FFDC-04DD-6B22-CCA3-AB9400A133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20">
            <a:extLst>
              <a:ext uri="{FF2B5EF4-FFF2-40B4-BE49-F238E27FC236}">
                <a16:creationId xmlns:a16="http://schemas.microsoft.com/office/drawing/2014/main" id="{0B06FA1D-D6D2-E8A7-61A0-0994F5B51B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7D806E4-C3B1-2983-CB10-C6CC14825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7944" y="235289"/>
            <a:ext cx="7151914" cy="1453811"/>
          </a:xfrm>
        </p:spPr>
        <p:txBody>
          <a:bodyPr>
            <a:normAutofit fontScale="90000"/>
          </a:bodyPr>
          <a:lstStyle/>
          <a:p>
            <a:r>
              <a:rPr lang="nl-NL" sz="4000" dirty="0"/>
              <a:t>Wat zegt Eric </a:t>
            </a:r>
            <a:r>
              <a:rPr lang="nl-NL" sz="4000" dirty="0" err="1"/>
              <a:t>Scherder</a:t>
            </a:r>
            <a:r>
              <a:rPr lang="nl-NL" sz="4000" dirty="0"/>
              <a:t> voor 2026?</a:t>
            </a:r>
            <a:br>
              <a:rPr lang="nl-NL" sz="4000" dirty="0"/>
            </a:br>
            <a:endParaRPr lang="nl-NL" sz="4000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2AEFE8F-6C63-8DB4-8C57-BE36F74151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0" y="4234542"/>
            <a:ext cx="4089076" cy="238816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nl-NL" sz="2000" dirty="0"/>
          </a:p>
          <a:p>
            <a:pPr marL="0" indent="0">
              <a:buNone/>
            </a:pPr>
            <a:endParaRPr lang="nl-NL" sz="2000" dirty="0"/>
          </a:p>
          <a:p>
            <a:pPr marL="0" indent="0">
              <a:buNone/>
            </a:pPr>
            <a:endParaRPr lang="nl-NL" sz="2000" dirty="0"/>
          </a:p>
          <a:p>
            <a:pPr marL="0" indent="0">
              <a:buNone/>
            </a:pPr>
            <a:endParaRPr lang="nl-NL" sz="2000" dirty="0"/>
          </a:p>
          <a:p>
            <a:pPr marL="0" indent="0">
              <a:buNone/>
            </a:pPr>
            <a:endParaRPr lang="nl-NL" sz="2000" dirty="0"/>
          </a:p>
          <a:p>
            <a:pPr marL="0" indent="0">
              <a:buNone/>
            </a:pPr>
            <a:endParaRPr lang="nl-NL" sz="2000" dirty="0"/>
          </a:p>
        </p:txBody>
      </p:sp>
      <p:pic>
        <p:nvPicPr>
          <p:cNvPr id="4" name="Onlinemedia 3" title="ericscherderKunstencultuur,muziekenbewegenhorenthuisinhetbasiscurricul">
            <a:hlinkClick r:id="" action="ppaction://media"/>
            <a:extLst>
              <a:ext uri="{FF2B5EF4-FFF2-40B4-BE49-F238E27FC236}">
                <a16:creationId xmlns:a16="http://schemas.microsoft.com/office/drawing/2014/main" id="{B6F54772-A530-8890-29CE-0D8EA3FF5DB5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7555931" y="962194"/>
            <a:ext cx="4470401" cy="5895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1081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556077c-8d0f-4889-a426-2e9474e9513f">
      <Terms xmlns="http://schemas.microsoft.com/office/infopath/2007/PartnerControls"/>
    </lcf76f155ced4ddcb4097134ff3c332f>
    <TaxCatchAll xmlns="a0d68c90-26a5-4975-946d-db8e934effe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7DE3F7E642C9F4A85754963433B5C1C" ma:contentTypeVersion="14" ma:contentTypeDescription="Een nieuw document maken." ma:contentTypeScope="" ma:versionID="d1427b23bfd63a0a85e9e0fe4bed6907">
  <xsd:schema xmlns:xsd="http://www.w3.org/2001/XMLSchema" xmlns:xs="http://www.w3.org/2001/XMLSchema" xmlns:p="http://schemas.microsoft.com/office/2006/metadata/properties" xmlns:ns2="d556077c-8d0f-4889-a426-2e9474e9513f" xmlns:ns3="a0d68c90-26a5-4975-946d-db8e934effe4" targetNamespace="http://schemas.microsoft.com/office/2006/metadata/properties" ma:root="true" ma:fieldsID="7ca8edb97896510fa4cd87e920a61692" ns2:_="" ns3:_="">
    <xsd:import namespace="d556077c-8d0f-4889-a426-2e9474e9513f"/>
    <xsd:import namespace="a0d68c90-26a5-4975-946d-db8e934effe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56077c-8d0f-4889-a426-2e9474e9513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Afbeeldingtags" ma:readOnly="false" ma:fieldId="{5cf76f15-5ced-4ddc-b409-7134ff3c332f}" ma:taxonomyMulti="true" ma:sspId="8fcc7e1f-af00-456d-927d-445afc19022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d68c90-26a5-4975-946d-db8e934effe4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fbefe320-d291-4316-8c5b-509f0ccbf21f}" ma:internalName="TaxCatchAll" ma:showField="CatchAllData" ma:web="a0d68c90-26a5-4975-946d-db8e934effe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25BA750-70B9-43F8-A819-929A7971AA16}">
  <ds:schemaRefs>
    <ds:schemaRef ds:uri="http://schemas.openxmlformats.org/package/2006/metadata/core-properties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a0d68c90-26a5-4975-946d-db8e934effe4"/>
    <ds:schemaRef ds:uri="http://schemas.microsoft.com/office/infopath/2007/PartnerControls"/>
    <ds:schemaRef ds:uri="d556077c-8d0f-4889-a426-2e9474e9513f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95DBF7E-BA37-4739-A985-F32EBA4EB23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0208C5D-3DB4-4F1A-9543-406B883192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556077c-8d0f-4889-a426-2e9474e9513f"/>
    <ds:schemaRef ds:uri="a0d68c90-26a5-4975-946d-db8e934effe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1853</TotalTime>
  <Words>8</Words>
  <Application>Microsoft Office PowerPoint</Application>
  <PresentationFormat>Breedbeeld</PresentationFormat>
  <Paragraphs>5</Paragraphs>
  <Slides>1</Slides>
  <Notes>0</Notes>
  <HiddenSlides>0</HiddenSlides>
  <MMClips>1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Kantoorthema</vt:lpstr>
      <vt:lpstr>Wat zegt Eric Scherder voor 2026?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Rieke Wissink | Oyfo</dc:creator>
  <cp:lastModifiedBy>Rieke Wissink | Oyfo</cp:lastModifiedBy>
  <cp:revision>3</cp:revision>
  <dcterms:created xsi:type="dcterms:W3CDTF">2025-09-29T13:34:24Z</dcterms:created>
  <dcterms:modified xsi:type="dcterms:W3CDTF">2026-02-02T16:23:49Z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0x01010007DE3F7E642C9F4A85754963433B5C1C</vt:lpwstr>
  </property>
  <property fmtid="{D5CDD505-2E9C-101B-9397-08002B2CF9AE}" pid="3" name="MediaServiceImageTags">
    <vt:lpwstr/>
  </property>
  <property fmtid="{D5CDD505-2E9C-101B-9397-08002B2CF9AE}" pid="4" name="ComplianceAssetId">
    <vt:lpwstr/>
  </property>
  <property fmtid="{D5CDD505-2E9C-101B-9397-08002B2CF9AE}" pid="5" name="_ExtendedDescription">
    <vt:lpwstr/>
  </property>
  <property fmtid="{D5CDD505-2E9C-101B-9397-08002B2CF9AE}" pid="6" name="TriggerFlowInfo">
    <vt:lpwstr/>
  </property>
</Properties>
</file>